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8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4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1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1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6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0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1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0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5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7B087-008A-4C3A-BC28-82030F56BBB0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22054-2F58-4876-9A24-E221E8D8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4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u="sng" dirty="0" smtClean="0">
                <a:solidFill>
                  <a:srgbClr val="FF0000"/>
                </a:solidFill>
              </a:rPr>
              <a:t>صلِ بين الصوره ومكانها الصحيح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4" t="1460" r="4771" b="4418"/>
          <a:stretch/>
        </p:blipFill>
        <p:spPr>
          <a:xfrm>
            <a:off x="7728439" y="1767254"/>
            <a:ext cx="2461846" cy="3965331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2" y="994892"/>
            <a:ext cx="1405390" cy="15460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99" y="3006970"/>
            <a:ext cx="1567595" cy="12408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38" y="4747846"/>
            <a:ext cx="1755540" cy="14243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3892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صلِ بين الصوره ومكانها الصحيح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الزي الخاص بالمطبخ</dc:title>
  <dc:creator>ALIA ALI DEHAIMAN ALAHBABI</dc:creator>
  <cp:lastModifiedBy>ALIA ALI DEHAIMAN ALAHBABI</cp:lastModifiedBy>
  <cp:revision>4</cp:revision>
  <dcterms:created xsi:type="dcterms:W3CDTF">2025-01-13T04:33:46Z</dcterms:created>
  <dcterms:modified xsi:type="dcterms:W3CDTF">2025-01-13T05:13:26Z</dcterms:modified>
</cp:coreProperties>
</file>